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40" r:id="rId6"/>
    <p:sldId id="263" r:id="rId7"/>
    <p:sldId id="297" r:id="rId8"/>
    <p:sldId id="316" r:id="rId9"/>
    <p:sldId id="317" r:id="rId10"/>
    <p:sldId id="318" r:id="rId11"/>
    <p:sldId id="342" r:id="rId12"/>
    <p:sldId id="344" r:id="rId13"/>
    <p:sldId id="331" r:id="rId14"/>
    <p:sldId id="343" r:id="rId15"/>
    <p:sldId id="330" r:id="rId16"/>
    <p:sldId id="335" r:id="rId17"/>
    <p:sldId id="321" r:id="rId18"/>
  </p:sldIdLst>
  <p:sldSz cx="9144000" cy="6858000" type="screen4x3"/>
  <p:notesSz cx="6797675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FC7442-AD07-4009-9009-29E4D27C4866}" v="4" dt="2022-11-15T12:13:14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van Soest" userId="ebba06d8-d31b-4d7b-b4e8-8c8ae6e9ccae" providerId="ADAL" clId="{E9FC7442-AD07-4009-9009-29E4D27C4866}"/>
    <pc:docChg chg="custSel addSld delSld modSld">
      <pc:chgData name="Susan van Soest" userId="ebba06d8-d31b-4d7b-b4e8-8c8ae6e9ccae" providerId="ADAL" clId="{E9FC7442-AD07-4009-9009-29E4D27C4866}" dt="2022-11-15T12:15:46.952" v="888" actId="20577"/>
      <pc:docMkLst>
        <pc:docMk/>
      </pc:docMkLst>
      <pc:sldChg chg="modSp mod">
        <pc:chgData name="Susan van Soest" userId="ebba06d8-d31b-4d7b-b4e8-8c8ae6e9ccae" providerId="ADAL" clId="{E9FC7442-AD07-4009-9009-29E4D27C4866}" dt="2022-11-15T11:54:41.551" v="34" actId="20577"/>
        <pc:sldMkLst>
          <pc:docMk/>
          <pc:sldMk cId="4201404961" sldId="263"/>
        </pc:sldMkLst>
        <pc:spChg chg="mod">
          <ac:chgData name="Susan van Soest" userId="ebba06d8-d31b-4d7b-b4e8-8c8ae6e9ccae" providerId="ADAL" clId="{E9FC7442-AD07-4009-9009-29E4D27C4866}" dt="2022-11-15T11:54:41.551" v="34" actId="20577"/>
          <ac:spMkLst>
            <pc:docMk/>
            <pc:sldMk cId="4201404961" sldId="263"/>
            <ac:spMk id="3" creationId="{00000000-0000-0000-0000-000000000000}"/>
          </ac:spMkLst>
        </pc:spChg>
      </pc:sldChg>
      <pc:sldChg chg="delSp modSp mod">
        <pc:chgData name="Susan van Soest" userId="ebba06d8-d31b-4d7b-b4e8-8c8ae6e9ccae" providerId="ADAL" clId="{E9FC7442-AD07-4009-9009-29E4D27C4866}" dt="2022-11-15T11:55:17.881" v="44" actId="20577"/>
        <pc:sldMkLst>
          <pc:docMk/>
          <pc:sldMk cId="1474286266" sldId="297"/>
        </pc:sldMkLst>
        <pc:spChg chg="mod">
          <ac:chgData name="Susan van Soest" userId="ebba06d8-d31b-4d7b-b4e8-8c8ae6e9ccae" providerId="ADAL" clId="{E9FC7442-AD07-4009-9009-29E4D27C4866}" dt="2022-11-15T11:55:17.881" v="44" actId="20577"/>
          <ac:spMkLst>
            <pc:docMk/>
            <pc:sldMk cId="1474286266" sldId="297"/>
            <ac:spMk id="6" creationId="{00000000-0000-0000-0000-000000000000}"/>
          </ac:spMkLst>
        </pc:spChg>
        <pc:picChg chg="del">
          <ac:chgData name="Susan van Soest" userId="ebba06d8-d31b-4d7b-b4e8-8c8ae6e9ccae" providerId="ADAL" clId="{E9FC7442-AD07-4009-9009-29E4D27C4866}" dt="2022-11-15T11:55:12.048" v="42" actId="478"/>
          <ac:picMkLst>
            <pc:docMk/>
            <pc:sldMk cId="1474286266" sldId="297"/>
            <ac:picMk id="2" creationId="{137A6F6B-1F9A-FC1F-43D0-09A9E6C54280}"/>
          </ac:picMkLst>
        </pc:picChg>
      </pc:sldChg>
      <pc:sldChg chg="modSp mod">
        <pc:chgData name="Susan van Soest" userId="ebba06d8-d31b-4d7b-b4e8-8c8ae6e9ccae" providerId="ADAL" clId="{E9FC7442-AD07-4009-9009-29E4D27C4866}" dt="2022-11-15T11:57:07.408" v="282" actId="207"/>
        <pc:sldMkLst>
          <pc:docMk/>
          <pc:sldMk cId="1635972186" sldId="316"/>
        </pc:sldMkLst>
        <pc:spChg chg="mod">
          <ac:chgData name="Susan van Soest" userId="ebba06d8-d31b-4d7b-b4e8-8c8ae6e9ccae" providerId="ADAL" clId="{E9FC7442-AD07-4009-9009-29E4D27C4866}" dt="2022-11-15T11:56:14.025" v="109" actId="20577"/>
          <ac:spMkLst>
            <pc:docMk/>
            <pc:sldMk cId="1635972186" sldId="316"/>
            <ac:spMk id="2" creationId="{00000000-0000-0000-0000-000000000000}"/>
          </ac:spMkLst>
        </pc:spChg>
        <pc:spChg chg="mod">
          <ac:chgData name="Susan van Soest" userId="ebba06d8-d31b-4d7b-b4e8-8c8ae6e9ccae" providerId="ADAL" clId="{E9FC7442-AD07-4009-9009-29E4D27C4866}" dt="2022-11-15T11:57:07.408" v="282" actId="207"/>
          <ac:spMkLst>
            <pc:docMk/>
            <pc:sldMk cId="1635972186" sldId="316"/>
            <ac:spMk id="3" creationId="{00000000-0000-0000-0000-000000000000}"/>
          </ac:spMkLst>
        </pc:spChg>
      </pc:sldChg>
      <pc:sldChg chg="modSp mod">
        <pc:chgData name="Susan van Soest" userId="ebba06d8-d31b-4d7b-b4e8-8c8ae6e9ccae" providerId="ADAL" clId="{E9FC7442-AD07-4009-9009-29E4D27C4866}" dt="2022-11-15T11:59:36.161" v="367" actId="20577"/>
        <pc:sldMkLst>
          <pc:docMk/>
          <pc:sldMk cId="2339155917" sldId="318"/>
        </pc:sldMkLst>
        <pc:spChg chg="mod">
          <ac:chgData name="Susan van Soest" userId="ebba06d8-d31b-4d7b-b4e8-8c8ae6e9ccae" providerId="ADAL" clId="{E9FC7442-AD07-4009-9009-29E4D27C4866}" dt="2022-11-15T11:59:12.481" v="321" actId="20577"/>
          <ac:spMkLst>
            <pc:docMk/>
            <pc:sldMk cId="2339155917" sldId="318"/>
            <ac:spMk id="2" creationId="{00000000-0000-0000-0000-000000000000}"/>
          </ac:spMkLst>
        </pc:spChg>
        <pc:spChg chg="mod">
          <ac:chgData name="Susan van Soest" userId="ebba06d8-d31b-4d7b-b4e8-8c8ae6e9ccae" providerId="ADAL" clId="{E9FC7442-AD07-4009-9009-29E4D27C4866}" dt="2022-11-15T11:59:36.161" v="367" actId="20577"/>
          <ac:spMkLst>
            <pc:docMk/>
            <pc:sldMk cId="2339155917" sldId="318"/>
            <ac:spMk id="3" creationId="{00000000-0000-0000-0000-000000000000}"/>
          </ac:spMkLst>
        </pc:spChg>
      </pc:sldChg>
      <pc:sldChg chg="modSp mod">
        <pc:chgData name="Susan van Soest" userId="ebba06d8-d31b-4d7b-b4e8-8c8ae6e9ccae" providerId="ADAL" clId="{E9FC7442-AD07-4009-9009-29E4D27C4866}" dt="2022-11-15T12:09:59.244" v="845" actId="20577"/>
        <pc:sldMkLst>
          <pc:docMk/>
          <pc:sldMk cId="3827486230" sldId="330"/>
        </pc:sldMkLst>
        <pc:spChg chg="mod">
          <ac:chgData name="Susan van Soest" userId="ebba06d8-d31b-4d7b-b4e8-8c8ae6e9ccae" providerId="ADAL" clId="{E9FC7442-AD07-4009-9009-29E4D27C4866}" dt="2022-11-15T12:09:59.244" v="845" actId="20577"/>
          <ac:spMkLst>
            <pc:docMk/>
            <pc:sldMk cId="3827486230" sldId="330"/>
            <ac:spMk id="3" creationId="{00000000-0000-0000-0000-000000000000}"/>
          </ac:spMkLst>
        </pc:spChg>
        <pc:picChg chg="mod">
          <ac:chgData name="Susan van Soest" userId="ebba06d8-d31b-4d7b-b4e8-8c8ae6e9ccae" providerId="ADAL" clId="{E9FC7442-AD07-4009-9009-29E4D27C4866}" dt="2022-11-15T12:09:44.411" v="812" actId="1076"/>
          <ac:picMkLst>
            <pc:docMk/>
            <pc:sldMk cId="3827486230" sldId="330"/>
            <ac:picMk id="4" creationId="{D81EC5B3-38FD-25F9-F72E-1C1DDE4B0BB1}"/>
          </ac:picMkLst>
        </pc:picChg>
      </pc:sldChg>
      <pc:sldChg chg="modSp mod">
        <pc:chgData name="Susan van Soest" userId="ebba06d8-d31b-4d7b-b4e8-8c8ae6e9ccae" providerId="ADAL" clId="{E9FC7442-AD07-4009-9009-29E4D27C4866}" dt="2022-11-15T12:06:08.962" v="571" actId="20577"/>
        <pc:sldMkLst>
          <pc:docMk/>
          <pc:sldMk cId="2904255656" sldId="331"/>
        </pc:sldMkLst>
        <pc:spChg chg="mod">
          <ac:chgData name="Susan van Soest" userId="ebba06d8-d31b-4d7b-b4e8-8c8ae6e9ccae" providerId="ADAL" clId="{E9FC7442-AD07-4009-9009-29E4D27C4866}" dt="2022-11-15T12:06:08.962" v="571" actId="20577"/>
          <ac:spMkLst>
            <pc:docMk/>
            <pc:sldMk cId="2904255656" sldId="331"/>
            <ac:spMk id="2" creationId="{00000000-0000-0000-0000-000000000000}"/>
          </ac:spMkLst>
        </pc:spChg>
      </pc:sldChg>
      <pc:sldChg chg="delSp del mod">
        <pc:chgData name="Susan van Soest" userId="ebba06d8-d31b-4d7b-b4e8-8c8ae6e9ccae" providerId="ADAL" clId="{E9FC7442-AD07-4009-9009-29E4D27C4866}" dt="2022-11-15T12:00:29.645" v="369" actId="2696"/>
        <pc:sldMkLst>
          <pc:docMk/>
          <pc:sldMk cId="3069164429" sldId="336"/>
        </pc:sldMkLst>
        <pc:picChg chg="del">
          <ac:chgData name="Susan van Soest" userId="ebba06d8-d31b-4d7b-b4e8-8c8ae6e9ccae" providerId="ADAL" clId="{E9FC7442-AD07-4009-9009-29E4D27C4866}" dt="2022-11-15T12:00:23.515" v="368" actId="478"/>
          <ac:picMkLst>
            <pc:docMk/>
            <pc:sldMk cId="3069164429" sldId="336"/>
            <ac:picMk id="4" creationId="{80D3E4FE-7E7E-F809-5CAF-97CD6FD25D9A}"/>
          </ac:picMkLst>
        </pc:picChg>
      </pc:sldChg>
      <pc:sldChg chg="del">
        <pc:chgData name="Susan van Soest" userId="ebba06d8-d31b-4d7b-b4e8-8c8ae6e9ccae" providerId="ADAL" clId="{E9FC7442-AD07-4009-9009-29E4D27C4866}" dt="2022-11-15T12:00:34.104" v="370" actId="2696"/>
        <pc:sldMkLst>
          <pc:docMk/>
          <pc:sldMk cId="3024368487" sldId="337"/>
        </pc:sldMkLst>
      </pc:sldChg>
      <pc:sldChg chg="del">
        <pc:chgData name="Susan van Soest" userId="ebba06d8-d31b-4d7b-b4e8-8c8ae6e9ccae" providerId="ADAL" clId="{E9FC7442-AD07-4009-9009-29E4D27C4866}" dt="2022-11-15T12:00:37.261" v="371" actId="2696"/>
        <pc:sldMkLst>
          <pc:docMk/>
          <pc:sldMk cId="2937529713" sldId="338"/>
        </pc:sldMkLst>
      </pc:sldChg>
      <pc:sldChg chg="del">
        <pc:chgData name="Susan van Soest" userId="ebba06d8-d31b-4d7b-b4e8-8c8ae6e9ccae" providerId="ADAL" clId="{E9FC7442-AD07-4009-9009-29E4D27C4866}" dt="2022-11-15T12:00:41.550" v="372" actId="2696"/>
        <pc:sldMkLst>
          <pc:docMk/>
          <pc:sldMk cId="3727514509" sldId="339"/>
        </pc:sldMkLst>
      </pc:sldChg>
      <pc:sldChg chg="del">
        <pc:chgData name="Susan van Soest" userId="ebba06d8-d31b-4d7b-b4e8-8c8ae6e9ccae" providerId="ADAL" clId="{E9FC7442-AD07-4009-9009-29E4D27C4866}" dt="2022-11-15T11:57:27.784" v="283" actId="2696"/>
        <pc:sldMkLst>
          <pc:docMk/>
          <pc:sldMk cId="2483536046" sldId="341"/>
        </pc:sldMkLst>
      </pc:sldChg>
      <pc:sldChg chg="modSp new mod">
        <pc:chgData name="Susan van Soest" userId="ebba06d8-d31b-4d7b-b4e8-8c8ae6e9ccae" providerId="ADAL" clId="{E9FC7442-AD07-4009-9009-29E4D27C4866}" dt="2022-11-15T12:15:46.952" v="888" actId="20577"/>
        <pc:sldMkLst>
          <pc:docMk/>
          <pc:sldMk cId="172156028" sldId="343"/>
        </pc:sldMkLst>
        <pc:spChg chg="mod">
          <ac:chgData name="Susan van Soest" userId="ebba06d8-d31b-4d7b-b4e8-8c8ae6e9ccae" providerId="ADAL" clId="{E9FC7442-AD07-4009-9009-29E4D27C4866}" dt="2022-11-15T12:15:39.878" v="884" actId="20577"/>
          <ac:spMkLst>
            <pc:docMk/>
            <pc:sldMk cId="172156028" sldId="343"/>
            <ac:spMk id="2" creationId="{1CEEC5AC-69E5-7EF0-46A9-517F976A9947}"/>
          </ac:spMkLst>
        </pc:spChg>
        <pc:spChg chg="mod">
          <ac:chgData name="Susan van Soest" userId="ebba06d8-d31b-4d7b-b4e8-8c8ae6e9ccae" providerId="ADAL" clId="{E9FC7442-AD07-4009-9009-29E4D27C4866}" dt="2022-11-15T12:15:46.952" v="888" actId="20577"/>
          <ac:spMkLst>
            <pc:docMk/>
            <pc:sldMk cId="172156028" sldId="343"/>
            <ac:spMk id="3" creationId="{6F6C045B-1930-BF54-9B54-315FCFA47CBB}"/>
          </ac:spMkLst>
        </pc:spChg>
      </pc:sldChg>
      <pc:sldChg chg="addSp modSp new mod">
        <pc:chgData name="Susan van Soest" userId="ebba06d8-d31b-4d7b-b4e8-8c8ae6e9ccae" providerId="ADAL" clId="{E9FC7442-AD07-4009-9009-29E4D27C4866}" dt="2022-11-15T12:14:36.175" v="868" actId="1076"/>
        <pc:sldMkLst>
          <pc:docMk/>
          <pc:sldMk cId="884448910" sldId="344"/>
        </pc:sldMkLst>
        <pc:spChg chg="add mod">
          <ac:chgData name="Susan van Soest" userId="ebba06d8-d31b-4d7b-b4e8-8c8ae6e9ccae" providerId="ADAL" clId="{E9FC7442-AD07-4009-9009-29E4D27C4866}" dt="2022-11-15T12:14:01.698" v="860" actId="1076"/>
          <ac:spMkLst>
            <pc:docMk/>
            <pc:sldMk cId="884448910" sldId="344"/>
            <ac:spMk id="7" creationId="{2EBA3BB6-76EF-8652-AFD8-1A941792E609}"/>
          </ac:spMkLst>
        </pc:spChg>
        <pc:picChg chg="add mod">
          <ac:chgData name="Susan van Soest" userId="ebba06d8-d31b-4d7b-b4e8-8c8ae6e9ccae" providerId="ADAL" clId="{E9FC7442-AD07-4009-9009-29E4D27C4866}" dt="2022-11-15T12:14:19.483" v="864" actId="1076"/>
          <ac:picMkLst>
            <pc:docMk/>
            <pc:sldMk cId="884448910" sldId="344"/>
            <ac:picMk id="2" creationId="{9E1DD73F-27B6-EE50-C4A9-20A5C79DB9D6}"/>
          </ac:picMkLst>
        </pc:picChg>
        <pc:picChg chg="add mod">
          <ac:chgData name="Susan van Soest" userId="ebba06d8-d31b-4d7b-b4e8-8c8ae6e9ccae" providerId="ADAL" clId="{E9FC7442-AD07-4009-9009-29E4D27C4866}" dt="2022-11-15T12:14:15.967" v="863" actId="1076"/>
          <ac:picMkLst>
            <pc:docMk/>
            <pc:sldMk cId="884448910" sldId="344"/>
            <ac:picMk id="3" creationId="{31B89B85-3FC4-A079-2030-AA8574FFC134}"/>
          </ac:picMkLst>
        </pc:picChg>
        <pc:picChg chg="add mod">
          <ac:chgData name="Susan van Soest" userId="ebba06d8-d31b-4d7b-b4e8-8c8ae6e9ccae" providerId="ADAL" clId="{E9FC7442-AD07-4009-9009-29E4D27C4866}" dt="2022-11-15T12:14:23.684" v="865" actId="1076"/>
          <ac:picMkLst>
            <pc:docMk/>
            <pc:sldMk cId="884448910" sldId="344"/>
            <ac:picMk id="4" creationId="{91270EA5-3F7A-D009-CBEE-775565380541}"/>
          </ac:picMkLst>
        </pc:picChg>
        <pc:picChg chg="add mod">
          <ac:chgData name="Susan van Soest" userId="ebba06d8-d31b-4d7b-b4e8-8c8ae6e9ccae" providerId="ADAL" clId="{E9FC7442-AD07-4009-9009-29E4D27C4866}" dt="2022-11-15T12:14:36.175" v="868" actId="1076"/>
          <ac:picMkLst>
            <pc:docMk/>
            <pc:sldMk cId="884448910" sldId="344"/>
            <ac:picMk id="5" creationId="{9487116C-8E9C-FE57-DC9F-6964D0E0976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6400" cy="495299"/>
          </a:xfrm>
          <a:prstGeom prst="rect">
            <a:avLst/>
          </a:prstGeom>
        </p:spPr>
        <p:txBody>
          <a:bodyPr vert="horz" lIns="90715" tIns="45359" rIns="90715" bIns="453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5299"/>
          </a:xfrm>
          <a:prstGeom prst="rect">
            <a:avLst/>
          </a:prstGeom>
        </p:spPr>
        <p:txBody>
          <a:bodyPr vert="horz" lIns="90715" tIns="45359" rIns="90715" bIns="45359" rtlCol="0"/>
          <a:lstStyle>
            <a:lvl1pPr algn="r">
              <a:defRPr sz="1200"/>
            </a:lvl1pPr>
          </a:lstStyle>
          <a:p>
            <a:fld id="{728F3D79-5034-49E5-8AB8-EAC4F0FF5E9D}" type="datetimeFigureOut">
              <a:rPr lang="nl-NL" smtClean="0"/>
              <a:t>15-11-2022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" y="9377364"/>
            <a:ext cx="2946400" cy="495299"/>
          </a:xfrm>
          <a:prstGeom prst="rect">
            <a:avLst/>
          </a:prstGeom>
        </p:spPr>
        <p:txBody>
          <a:bodyPr vert="horz" lIns="90715" tIns="45359" rIns="90715" bIns="453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377364"/>
            <a:ext cx="2946400" cy="495299"/>
          </a:xfrm>
          <a:prstGeom prst="rect">
            <a:avLst/>
          </a:prstGeom>
        </p:spPr>
        <p:txBody>
          <a:bodyPr vert="horz" lIns="90715" tIns="45359" rIns="90715" bIns="45359" rtlCol="0" anchor="b"/>
          <a:lstStyle>
            <a:lvl1pPr algn="r">
              <a:defRPr sz="1200"/>
            </a:lvl1pPr>
          </a:lstStyle>
          <a:p>
            <a:fld id="{C674935E-062E-41A7-B7F4-75634A31CD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4468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46400" cy="495685"/>
          </a:xfrm>
          <a:prstGeom prst="rect">
            <a:avLst/>
          </a:prstGeom>
        </p:spPr>
        <p:txBody>
          <a:bodyPr vert="horz" lIns="90009" tIns="45003" rIns="90009" bIns="45003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5"/>
            <a:ext cx="2946400" cy="495685"/>
          </a:xfrm>
          <a:prstGeom prst="rect">
            <a:avLst/>
          </a:prstGeom>
        </p:spPr>
        <p:txBody>
          <a:bodyPr vert="horz" lIns="90009" tIns="45003" rIns="90009" bIns="45003" rtlCol="0"/>
          <a:lstStyle>
            <a:lvl1pPr algn="r">
              <a:defRPr sz="1200"/>
            </a:lvl1pPr>
          </a:lstStyle>
          <a:p>
            <a:fld id="{5AD6BBAB-8EDC-4D24-A3D8-37FF69DDF052}" type="datetimeFigureOut">
              <a:rPr lang="nl-NL" smtClean="0"/>
              <a:t>15-11-2022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09" tIns="45003" rIns="90009" bIns="4500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6" y="4751637"/>
            <a:ext cx="5438775" cy="3886552"/>
          </a:xfrm>
          <a:prstGeom prst="rect">
            <a:avLst/>
          </a:prstGeom>
        </p:spPr>
        <p:txBody>
          <a:bodyPr vert="horz" lIns="90009" tIns="45003" rIns="90009" bIns="45003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5" y="9376982"/>
            <a:ext cx="2946400" cy="495685"/>
          </a:xfrm>
          <a:prstGeom prst="rect">
            <a:avLst/>
          </a:prstGeom>
        </p:spPr>
        <p:txBody>
          <a:bodyPr vert="horz" lIns="90009" tIns="45003" rIns="90009" bIns="45003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376982"/>
            <a:ext cx="2946400" cy="495685"/>
          </a:xfrm>
          <a:prstGeom prst="rect">
            <a:avLst/>
          </a:prstGeom>
        </p:spPr>
        <p:txBody>
          <a:bodyPr vert="horz" lIns="90009" tIns="45003" rIns="90009" bIns="45003" rtlCol="0" anchor="b"/>
          <a:lstStyle>
            <a:lvl1pPr algn="r">
              <a:defRPr sz="1200"/>
            </a:lvl1pPr>
          </a:lstStyle>
          <a:p>
            <a:fld id="{CEA80450-EFF2-4F58-8449-0EDE74D924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2117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F607-5F15-4BD8-94E0-896A24009E13}" type="datetime1">
              <a:rPr lang="nl-NL" smtClean="0"/>
              <a:t>15-11-2022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97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E8B07-BA97-477E-8FC2-554605722F1A}" type="datetime1">
              <a:rPr lang="nl-NL" smtClean="0"/>
              <a:t>15-11-2022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8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E115E-4ADD-4221-828A-93741C300DCC}" type="datetime1">
              <a:rPr lang="nl-NL" smtClean="0"/>
              <a:t>15-11-2022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512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58EE-7D1A-42CB-8256-98A73ABC69E2}" type="datetime1">
              <a:rPr lang="nl-NL" smtClean="0"/>
              <a:t>15-11-2022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97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2D91-DEEC-4605-839B-17E57CEC30C3}" type="datetime1">
              <a:rPr lang="nl-NL" smtClean="0"/>
              <a:t>15-11-2022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85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D8FF-5658-410C-A521-35CA28F13937}" type="datetime1">
              <a:rPr lang="nl-NL" smtClean="0"/>
              <a:t>15-11-2022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27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87FC7-EB60-4F2D-BF6D-CB88CCAD3673}" type="datetime1">
              <a:rPr lang="nl-NL" smtClean="0"/>
              <a:t>15-11-2022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92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CB8A-6D24-4BF6-A480-13D3D15C49E6}" type="datetime1">
              <a:rPr lang="nl-NL" smtClean="0"/>
              <a:t>15-11-2022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49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6F8-5265-4293-B36C-83B63AE112F1}" type="datetime1">
              <a:rPr lang="nl-NL" smtClean="0"/>
              <a:t>15-11-2022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85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1825-33C6-4E7F-9B23-7C08E75A133F}" type="datetime1">
              <a:rPr lang="nl-NL" smtClean="0"/>
              <a:t>15-11-2022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91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2137C-C720-4E32-87F2-AF80F6BB5795}" type="datetime1">
              <a:rPr lang="nl-NL" smtClean="0"/>
              <a:t>15-11-2022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45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ed51cb-fd7f-48c0-97f0-950fe7ed287c" descr="5F229EA0-83E6-4F73-9D91-BE767C66F649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75" y="0"/>
            <a:ext cx="74390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0" y="116692"/>
            <a:ext cx="1850522" cy="593522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FDAEE-7813-4E1C-AE0D-F14715C242D8}" type="datetime1">
              <a:rPr lang="nl-NL" smtClean="0"/>
              <a:t>15-11-2022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F6349-0654-41D2-AD87-D661ADD2FF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2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000" dirty="0"/>
              <a:t>Algemene </a:t>
            </a:r>
            <a:br>
              <a:rPr lang="nl-NL" sz="6000" dirty="0"/>
            </a:br>
            <a:r>
              <a:rPr lang="nl-NL" sz="6000" dirty="0"/>
              <a:t>Ledenvergadering</a:t>
            </a:r>
            <a:br>
              <a:rPr lang="nl-NL" dirty="0"/>
            </a:br>
            <a:r>
              <a:rPr lang="nl-NL" dirty="0"/>
              <a:t>Vereniging Brederode</a:t>
            </a:r>
            <a:br>
              <a:rPr lang="nl-NL" dirty="0"/>
            </a:br>
            <a:br>
              <a:rPr lang="nl-NL" dirty="0"/>
            </a:br>
            <a:r>
              <a:rPr lang="nl-NL" sz="7300" dirty="0">
                <a:solidFill>
                  <a:schemeClr val="accent3">
                    <a:lumMod val="50000"/>
                  </a:schemeClr>
                </a:solidFill>
              </a:rPr>
              <a:t>Welkom!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368752" cy="841648"/>
          </a:xfrm>
        </p:spPr>
        <p:txBody>
          <a:bodyPr>
            <a:normAutofit fontScale="32500" lnSpcReduction="20000"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sz="6700" dirty="0"/>
              <a:t>Dinsdag 15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352067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nl-NL" sz="3200" dirty="0"/>
              <a:t>Begroting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63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Brederode Wonen investeert de komende 10 jaar voor in totaal </a:t>
            </a:r>
            <a:r>
              <a:rPr lang="nl-NL" sz="2000" b="1" dirty="0"/>
              <a:t>€ 80 miljoen </a:t>
            </a:r>
            <a:r>
              <a:rPr lang="nl-NL" sz="2000" dirty="0"/>
              <a:t>aan onderhoud en verbeteringen!</a:t>
            </a:r>
          </a:p>
          <a:p>
            <a:pPr marL="0" indent="0">
              <a:buNone/>
            </a:pPr>
            <a:endParaRPr lang="nl-NL" sz="2000" dirty="0"/>
          </a:p>
          <a:p>
            <a:pPr marL="457200" indent="-457200">
              <a:buFont typeface="+mj-lt"/>
              <a:buAutoNum type="arabicPeriod" startAt="2"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0D31CA3-F849-1AE3-26FF-0CA161A9B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365104"/>
            <a:ext cx="2173403" cy="2173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AE7094-F558-3D2A-005A-7715EC271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32929"/>
            <a:ext cx="5503514" cy="33123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8761CDD-BE41-13F7-28D2-D896283996CE}"/>
              </a:ext>
            </a:extLst>
          </p:cNvPr>
          <p:cNvSpPr txBox="1"/>
          <p:nvPr/>
        </p:nvSpPr>
        <p:spPr>
          <a:xfrm>
            <a:off x="557482" y="2492896"/>
            <a:ext cx="2404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>
                    <a:lumMod val="65000"/>
                  </a:schemeClr>
                </a:solidFill>
                <a:latin typeface="gill-sans-nova"/>
              </a:rPr>
              <a:t>(x € miljoen)</a:t>
            </a:r>
            <a:endParaRPr lang="nl-NL" sz="1000" dirty="0">
              <a:solidFill>
                <a:schemeClr val="bg1">
                  <a:lumMod val="65000"/>
                </a:schemeClr>
              </a:solidFill>
              <a:effectLst/>
              <a:latin typeface="gill-sans-nova"/>
            </a:endParaRPr>
          </a:p>
        </p:txBody>
      </p:sp>
    </p:spTree>
    <p:extLst>
      <p:ext uri="{BB962C8B-B14F-4D97-AF65-F5344CB8AC3E}">
        <p14:creationId xmlns:p14="http://schemas.microsoft.com/office/powerpoint/2010/main" val="290425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EC5AC-69E5-7EF0-46A9-517F976A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Begroting:</a:t>
            </a:r>
            <a:br>
              <a:rPr lang="nl-NL" dirty="0"/>
            </a:br>
            <a:r>
              <a:rPr lang="nl-NL" dirty="0"/>
              <a:t>Samenvattend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6C045B-1930-BF54-9B54-315FCFA47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continuïteit is verzekerd </a:t>
            </a:r>
          </a:p>
          <a:p>
            <a:r>
              <a:rPr lang="nl-NL" dirty="0"/>
              <a:t>We voldoen aan alle relevante financiële kerncijfers </a:t>
            </a:r>
          </a:p>
          <a:p>
            <a:r>
              <a:rPr lang="nl-NL" dirty="0"/>
              <a:t>Uitgaven richten zich de komende 5 jaar vooral op regulier onderhoud en verduurzaming van de woningvoorraad.</a:t>
            </a:r>
          </a:p>
          <a:p>
            <a:endParaRPr lang="nl-NL" dirty="0"/>
          </a:p>
          <a:p>
            <a:endParaRPr lang="nl-NL" sz="3800" dirty="0"/>
          </a:p>
        </p:txBody>
      </p:sp>
    </p:spTree>
    <p:extLst>
      <p:ext uri="{BB962C8B-B14F-4D97-AF65-F5344CB8AC3E}">
        <p14:creationId xmlns:p14="http://schemas.microsoft.com/office/powerpoint/2010/main" val="17215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nl-NL" sz="3200" dirty="0"/>
              <a:t>Nieuwbouw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63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Brederode Wonen heeft de ambitie om haar woningvoorraad aan te vullen met nieuwbouw. De markt waarin wij actief zijn, laat nog steeds tekorten zien. Locatie, Locatie, Locatie.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Missiehuis Bloemendaal</a:t>
            </a:r>
          </a:p>
          <a:p>
            <a:pPr marL="0" indent="0">
              <a:buNone/>
            </a:pPr>
            <a:r>
              <a:rPr lang="nl-NL" sz="2000" dirty="0"/>
              <a:t>23 woningen (oplevering 2024).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1EC5B3-38FD-25F9-F72E-1C1DDE4B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351970"/>
            <a:ext cx="3365605" cy="28018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8CF911A-1676-3D25-753F-AFB86BD0C510}"/>
              </a:ext>
            </a:extLst>
          </p:cNvPr>
          <p:cNvSpPr txBox="1"/>
          <p:nvPr/>
        </p:nvSpPr>
        <p:spPr>
          <a:xfrm>
            <a:off x="6536379" y="6153836"/>
            <a:ext cx="2404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800" i="1" dirty="0">
                <a:solidFill>
                  <a:srgbClr val="212529"/>
                </a:solidFill>
                <a:latin typeface="gill-sans-nova"/>
              </a:rPr>
              <a:t>bron: missiehuispark.nl</a:t>
            </a:r>
            <a:endParaRPr lang="nl-NL" sz="800" i="1" dirty="0">
              <a:solidFill>
                <a:srgbClr val="212529"/>
              </a:solidFill>
              <a:effectLst/>
              <a:latin typeface="gill-sans-nova"/>
            </a:endParaRPr>
          </a:p>
        </p:txBody>
      </p:sp>
    </p:spTree>
    <p:extLst>
      <p:ext uri="{BB962C8B-B14F-4D97-AF65-F5344CB8AC3E}">
        <p14:creationId xmlns:p14="http://schemas.microsoft.com/office/powerpoint/2010/main" val="382748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Rondvraag</a:t>
            </a:r>
            <a:endParaRPr lang="en-US" dirty="0">
              <a:cs typeface="Calibri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2055707-E0AE-63F8-89F3-99E226FB8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17" y="1697851"/>
            <a:ext cx="6709613" cy="4454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32B5E-5727-8401-4910-73F66FB4FA68}"/>
              </a:ext>
            </a:extLst>
          </p:cNvPr>
          <p:cNvSpPr txBox="1"/>
          <p:nvPr/>
        </p:nvSpPr>
        <p:spPr>
          <a:xfrm>
            <a:off x="6601061" y="62421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solidFill>
                  <a:srgbClr val="4F6228"/>
                </a:solidFill>
              </a:rPr>
              <a:t>Afsluiting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96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>
                <a:cs typeface="Calibri"/>
              </a:rPr>
              <a:t>ALV 15 november 2022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nl-NL" sz="4000" b="1" dirty="0">
              <a:cs typeface="Calibri"/>
            </a:endParaRPr>
          </a:p>
          <a:p>
            <a:pPr marL="0" indent="0" algn="ctr">
              <a:buNone/>
            </a:pPr>
            <a:endParaRPr lang="nl-NL" sz="4000" b="1" dirty="0">
              <a:cs typeface="Calibri"/>
            </a:endParaRPr>
          </a:p>
          <a:p>
            <a:pPr marL="0" indent="0" algn="ctr">
              <a:buNone/>
            </a:pPr>
            <a:r>
              <a:rPr lang="nl-NL" sz="4000" b="1" dirty="0">
                <a:cs typeface="Calibri"/>
              </a:rPr>
              <a:t>Hartelijk dank voor uw aanwezigheid vanavond</a:t>
            </a:r>
            <a:endParaRPr lang="en-US" dirty="0">
              <a:cs typeface="Calibri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F871D63-CAF9-4D16-85B2-D271D9975770}"/>
              </a:ext>
            </a:extLst>
          </p:cNvPr>
          <p:cNvSpPr txBox="1">
            <a:spLocks/>
          </p:cNvSpPr>
          <p:nvPr/>
        </p:nvSpPr>
        <p:spPr>
          <a:xfrm>
            <a:off x="4932040" y="4778976"/>
            <a:ext cx="2376264" cy="117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058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9EA5F-120D-EF05-60DD-AC15D5DBF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9558"/>
            <a:ext cx="7772400" cy="1470025"/>
          </a:xfrm>
        </p:spPr>
        <p:txBody>
          <a:bodyPr/>
          <a:lstStyle/>
          <a:p>
            <a:pPr algn="ctr"/>
            <a:r>
              <a:rPr lang="nl-NL" dirty="0"/>
              <a:t>Orde van de vergadering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B6B604-2FB9-13CE-CE36-22586B136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44827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Voorzitter: Monique Kwaak (lid RvC Brederode Wonen)</a:t>
            </a:r>
          </a:p>
          <a:p>
            <a:pPr algn="l"/>
            <a:endParaRPr lang="nl-NL" sz="6000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Notulist: Susan van Soest (management assistente Brederode Wonen)</a:t>
            </a:r>
          </a:p>
          <a:p>
            <a:pPr algn="l"/>
            <a:endParaRPr lang="nl-NL" sz="6000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Aanwezig namens Brederode Wonen: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Jan Wim Franken (Directeur-Bestuurder)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Alex de Vries (manager Financiën en Bedrijfsvoering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Lydia de Kwaadsteniet (manager Wonen)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Jan Huib Pannekoek (Bestuurssecretaris / Beleidsadviseur)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Simone Klepper (medewerker Communicatie)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Rianne Willemse (medewerker Wonen)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6000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nl-NL" sz="6000" dirty="0">
                <a:solidFill>
                  <a:schemeClr val="accent3">
                    <a:lumMod val="50000"/>
                  </a:schemeClr>
                </a:solidFill>
              </a:rPr>
              <a:t>Michelle van Rijn-van Zanten (lid RvC)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288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ctr"/>
            <a:r>
              <a:rPr lang="nl-NL" dirty="0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nl-NL" u="sng" dirty="0"/>
          </a:p>
          <a:p>
            <a:r>
              <a:rPr lang="nl-NL" sz="1800" dirty="0">
                <a:ea typeface="+mn-lt"/>
                <a:cs typeface="+mn-lt"/>
              </a:rPr>
              <a:t>Opening &amp; mededelingen </a:t>
            </a:r>
            <a:endParaRPr lang="nl-NL" dirty="0"/>
          </a:p>
          <a:p>
            <a:r>
              <a:rPr lang="nl-NL" sz="1800" dirty="0">
                <a:ea typeface="+mn-lt"/>
                <a:cs typeface="+mn-lt"/>
              </a:rPr>
              <a:t>Verslag van de laatste algemene leden vergadering van 11 november 2019 (fysiek) en terugkoppeling digitale algemene leden vergadering van 2020 &amp; 2021 </a:t>
            </a:r>
          </a:p>
          <a:p>
            <a:r>
              <a:rPr lang="nl-NL" sz="1800" dirty="0">
                <a:ea typeface="+mn-lt"/>
                <a:cs typeface="+mn-lt"/>
              </a:rPr>
              <a:t>Korte kennismaking nieuwe directeur bestuurder Dhr. Drs. J(</a:t>
            </a:r>
            <a:r>
              <a:rPr lang="nl-NL" sz="1800" dirty="0" err="1">
                <a:ea typeface="+mn-lt"/>
                <a:cs typeface="+mn-lt"/>
              </a:rPr>
              <a:t>an</a:t>
            </a:r>
            <a:r>
              <a:rPr lang="nl-NL" sz="1800" dirty="0">
                <a:ea typeface="+mn-lt"/>
                <a:cs typeface="+mn-lt"/>
              </a:rPr>
              <a:t>) W(</a:t>
            </a:r>
            <a:r>
              <a:rPr lang="nl-NL" sz="1800" dirty="0" err="1">
                <a:ea typeface="+mn-lt"/>
                <a:cs typeface="+mn-lt"/>
              </a:rPr>
              <a:t>im</a:t>
            </a:r>
            <a:r>
              <a:rPr lang="nl-NL" sz="1800" dirty="0">
                <a:ea typeface="+mn-lt"/>
                <a:cs typeface="+mn-lt"/>
              </a:rPr>
              <a:t>) Franken    </a:t>
            </a:r>
          </a:p>
          <a:p>
            <a:pPr marL="0" indent="0">
              <a:buNone/>
            </a:pPr>
            <a:r>
              <a:rPr lang="nl-NL" sz="1800" dirty="0">
                <a:ea typeface="+mn-lt"/>
                <a:cs typeface="+mn-lt"/>
              </a:rPr>
              <a:t>      (per 1 juli 2021) </a:t>
            </a:r>
            <a:endParaRPr lang="nl-NL" sz="1800" i="1" dirty="0">
              <a:cs typeface="Calibri"/>
            </a:endParaRPr>
          </a:p>
          <a:p>
            <a:r>
              <a:rPr lang="nl-NL" sz="1800" dirty="0">
                <a:ea typeface="+mn-lt"/>
                <a:cs typeface="+mn-lt"/>
              </a:rPr>
              <a:t>Nieuwe Woningwet per 1 januari 2022 &amp; wat dit voor de vereniging betekend</a:t>
            </a:r>
            <a:endParaRPr lang="nl-NL" sz="1800" i="1" dirty="0">
              <a:cs typeface="Calibri"/>
            </a:endParaRPr>
          </a:p>
          <a:p>
            <a:r>
              <a:rPr lang="nl-NL" sz="1800" dirty="0">
                <a:ea typeface="+mn-lt"/>
                <a:cs typeface="+mn-lt"/>
              </a:rPr>
              <a:t>Meerjarenbegroting 2023 e.v. </a:t>
            </a:r>
            <a:endParaRPr lang="nl-NL" sz="1800" i="1" dirty="0">
              <a:cs typeface="Calibri"/>
            </a:endParaRPr>
          </a:p>
          <a:p>
            <a:r>
              <a:rPr lang="nl-NL" sz="1800" dirty="0">
                <a:ea typeface="+mn-lt"/>
                <a:cs typeface="+mn-lt"/>
              </a:rPr>
              <a:t>Rondvraag</a:t>
            </a:r>
            <a:endParaRPr lang="nl-NL" dirty="0"/>
          </a:p>
          <a:p>
            <a:pPr marL="0" indent="0">
              <a:lnSpc>
                <a:spcPct val="107000"/>
              </a:lnSpc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0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l-NL" b="1" kern="1200">
                <a:latin typeface="+mj-lt"/>
                <a:ea typeface="+mj-ea"/>
                <a:cs typeface="+mj-cs"/>
              </a:rPr>
              <a:t>Opening &amp; Mededelingen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Font typeface="Arial" panose="020B0604020202020204" pitchFamily="34" charset="0"/>
              <a:buNone/>
            </a:pPr>
            <a:endParaRPr lang="nl-NL" sz="28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nl-NL" sz="28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47428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78981"/>
            <a:ext cx="8229600" cy="1076876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Terugkoppeling </a:t>
            </a:r>
            <a:r>
              <a:rPr lang="nl-NL" sz="3200" dirty="0" err="1"/>
              <a:t>ALV’s</a:t>
            </a:r>
            <a:r>
              <a:rPr lang="nl-NL" sz="3200" dirty="0"/>
              <a:t> 2019 – 2020 - 2021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5" y="2165998"/>
            <a:ext cx="7946967" cy="42153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400" dirty="0"/>
              <a:t>De relevante stukken zijn voor iedereen te benaderen geweest via de website van Brederode Wonen.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63597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200" dirty="0">
                <a:ea typeface="+mj-lt"/>
                <a:cs typeface="+mj-lt"/>
              </a:rPr>
              <a:t>Korte kennismaking nieuwe directeur bestuurder Dhr. Drs. J.W. Franken (per 1 juli 2021) </a:t>
            </a:r>
            <a:endParaRPr lang="en-US">
              <a:cs typeface="Calibri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u="sng" dirty="0">
              <a:cs typeface="Calibri"/>
            </a:endParaRPr>
          </a:p>
          <a:p>
            <a:pPr>
              <a:buFontTx/>
              <a:buChar char="-"/>
            </a:pPr>
            <a:endParaRPr lang="nl-NL" sz="24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81D6D4B-568F-621B-3434-F8E319CC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68" y="1861813"/>
            <a:ext cx="6389463" cy="42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1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1089"/>
            <a:ext cx="8229600" cy="1190231"/>
          </a:xfrm>
        </p:spPr>
        <p:txBody>
          <a:bodyPr>
            <a:normAutofit/>
          </a:bodyPr>
          <a:lstStyle/>
          <a:p>
            <a:pPr algn="ctr"/>
            <a:r>
              <a:rPr lang="nl-NL" sz="3200" dirty="0">
                <a:ea typeface="+mj-lt"/>
                <a:cs typeface="+mj-lt"/>
              </a:rPr>
              <a:t>Nieuwe Woningwet per 1 januari 2022 &amp; wat dit voor u betekent</a:t>
            </a:r>
            <a:endParaRPr lang="en-US" dirty="0">
              <a:cs typeface="Calibri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96943"/>
            <a:ext cx="8229600" cy="41292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ALV heeft nog wel recht op het nemen van: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+ besluiten tot wijzigen van de statuten en ontbinding van de vereniging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+ besluiten tot fusie of splitsing van de vereniging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+ besluiten tot omzetting van de vereniging in een andere rechtsvorm</a:t>
            </a: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ALV heeft vanaf 1 jan’22 echter geen adviesrecht meer. Artikel 26 lid 2 van de woningwet, waarin dit was geregeld, is per 1 jan’22 komen te vervallen;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ALV heeft geen benoemingsrecht meer v.w.b. de bestuurder. Daar gaat alleen maar een RvC over (plus natuurlijk de 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utoriteit wonen v.w.b. de procedure e.d.);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		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</a:rPr>
              <a:t>      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 wel: Brederode Wonen blijft de ALV wel informeren zoals bijvoorbeeld </a:t>
            </a:r>
          </a:p>
          <a:p>
            <a:pPr marL="0" indent="0">
              <a:buNone/>
            </a:pP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</a:rPr>
              <a:t>      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MJB.</a:t>
            </a:r>
          </a:p>
          <a:p>
            <a:pPr marL="0" indent="0">
              <a:buNone/>
            </a:pPr>
            <a:endParaRPr lang="nl-NL" u="sng" dirty="0">
              <a:cs typeface="Calibri"/>
            </a:endParaRPr>
          </a:p>
          <a:p>
            <a:pPr marL="0" indent="0">
              <a:buNone/>
            </a:pPr>
            <a:endParaRPr lang="nl-N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5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CC46A-4ACE-805F-276E-8901382D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Meerjarenbegroting 2023 en verder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193636-5984-B076-AAC6-A56F2827D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Wij informeren u vanavond over de meerjarenbegroting van Brederode Wonen</a:t>
            </a:r>
          </a:p>
          <a:p>
            <a:r>
              <a:rPr lang="nl-NL" dirty="0"/>
              <a:t>Dit betreft de periode 2023 – 2032 (10 jaar) waarbij de nadruk ligt bij de eerste 5 jaar (2023 tot en met 2027)</a:t>
            </a:r>
          </a:p>
          <a:p>
            <a:r>
              <a:rPr lang="nl-NL" dirty="0"/>
              <a:t>Meerjarenbegroting moet nog goedgekeurd worden door de RvC van Brederode Wonen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272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E1DD73F-27B6-EE50-C4A9-20A5C79DB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2" y="836712"/>
            <a:ext cx="3434080" cy="2062480"/>
          </a:xfrm>
          <a:prstGeom prst="rect">
            <a:avLst/>
          </a:prstGeom>
          <a:noFill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1B89B85-3FC4-A079-2030-AA8574FFC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54" y="836712"/>
            <a:ext cx="3333115" cy="2062480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270EA5-3F7A-D009-CBEE-775565380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2" y="3429000"/>
            <a:ext cx="3430270" cy="2062480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87116C-8E9C-FE57-DC9F-6964D0E09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97" y="3429000"/>
            <a:ext cx="3333115" cy="2062480"/>
          </a:xfrm>
          <a:prstGeom prst="rect">
            <a:avLst/>
          </a:prstGeom>
          <a:noFill/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EBA3BB6-76EF-8652-AFD8-1A941792E609}"/>
              </a:ext>
            </a:extLst>
          </p:cNvPr>
          <p:cNvSpPr txBox="1"/>
          <p:nvPr/>
        </p:nvSpPr>
        <p:spPr>
          <a:xfrm>
            <a:off x="2286000" y="583105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3">
                    <a:lumMod val="50000"/>
                  </a:schemeClr>
                </a:solidFill>
              </a:rPr>
              <a:t>We voldoen aan alle relevante financiële kerncijfers </a:t>
            </a:r>
          </a:p>
        </p:txBody>
      </p:sp>
    </p:spTree>
    <p:extLst>
      <p:ext uri="{BB962C8B-B14F-4D97-AF65-F5344CB8AC3E}">
        <p14:creationId xmlns:p14="http://schemas.microsoft.com/office/powerpoint/2010/main" val="8844489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AB64D416468F458D3F1531EC2EBFB5" ma:contentTypeVersion="10" ma:contentTypeDescription="Create a new document." ma:contentTypeScope="" ma:versionID="ce73e98afaa4164822529ff20c05cad0">
  <xsd:schema xmlns:xsd="http://www.w3.org/2001/XMLSchema" xmlns:xs="http://www.w3.org/2001/XMLSchema" xmlns:p="http://schemas.microsoft.com/office/2006/metadata/properties" xmlns:ns2="884abdbd-0881-49dc-abb4-8ce7dc508000" targetNamespace="http://schemas.microsoft.com/office/2006/metadata/properties" ma:root="true" ma:fieldsID="eaf2e075fadc945b8954a6ee3cbfec2d" ns2:_="">
    <xsd:import namespace="884abdbd-0881-49dc-abb4-8ce7dc5080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abdbd-0881-49dc-abb4-8ce7dc5080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52626B-A6AF-4D04-A297-E59A51DA48B3}">
  <ds:schemaRefs>
    <ds:schemaRef ds:uri="http://schemas.microsoft.com/office/2006/documentManagement/types"/>
    <ds:schemaRef ds:uri="5811323f-8a20-4745-b2ad-11d529347ce4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8143da75-72bb-4840-9f0b-def1f3277a5a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2126C49-B44C-47CF-96ED-72F6A38E8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9E81B9-9D2F-4638-BA52-8F529B310519}"/>
</file>

<file path=docProps/app.xml><?xml version="1.0" encoding="utf-8"?>
<Properties xmlns="http://schemas.openxmlformats.org/officeDocument/2006/extended-properties" xmlns:vt="http://schemas.openxmlformats.org/officeDocument/2006/docPropsVTypes">
  <Template>1Brederode Wonen sjabloon</Template>
  <TotalTime>274</TotalTime>
  <Words>534</Words>
  <Application>Microsoft Office PowerPoint</Application>
  <PresentationFormat>Diavoorstelling (4:3)</PresentationFormat>
  <Paragraphs>68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gill-sans-nova</vt:lpstr>
      <vt:lpstr>Kantoorthema</vt:lpstr>
      <vt:lpstr>Algemene  Ledenvergadering Vereniging Brederode  Welkom!</vt:lpstr>
      <vt:lpstr>Orde van de vergadering</vt:lpstr>
      <vt:lpstr>Agenda</vt:lpstr>
      <vt:lpstr>PowerPoint-presentatie</vt:lpstr>
      <vt:lpstr>Terugkoppeling ALV’s 2019 – 2020 - 2021</vt:lpstr>
      <vt:lpstr>Korte kennismaking nieuwe directeur bestuurder Dhr. Drs. J.W. Franken (per 1 juli 2021) </vt:lpstr>
      <vt:lpstr>Nieuwe Woningwet per 1 januari 2022 &amp; wat dit voor u betekent</vt:lpstr>
      <vt:lpstr>Meerjarenbegroting 2023 en verder</vt:lpstr>
      <vt:lpstr>PowerPoint-presentatie</vt:lpstr>
      <vt:lpstr>Begroting</vt:lpstr>
      <vt:lpstr>Begroting: Samenvattend </vt:lpstr>
      <vt:lpstr>Nieuwbouw</vt:lpstr>
      <vt:lpstr>Rondvraag</vt:lpstr>
      <vt:lpstr>ALV 15 november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Bewonersbijeenkomst  Brederode Wonen &amp; HVB</dc:title>
  <dc:creator>Kim Glas</dc:creator>
  <cp:lastModifiedBy>Susan van Soest</cp:lastModifiedBy>
  <cp:revision>225</cp:revision>
  <cp:lastPrinted>2019-11-11T09:44:52Z</cp:lastPrinted>
  <dcterms:created xsi:type="dcterms:W3CDTF">2017-03-26T10:52:38Z</dcterms:created>
  <dcterms:modified xsi:type="dcterms:W3CDTF">2022-11-15T12:15:55Z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0x01010013AB64D416468F458D3F1531EC2EBFB5</vt:lpwstr>
  </property>
  <property fmtid="{D5CDD505-2E9C-101B-9397-08002B2CF9AE}" pid="3" name="Order">
    <vt:r8>1246800</vt:r8>
  </property>
  <property fmtid="{D5CDD505-2E9C-101B-9397-08002B2CF9AE}" pid="4" name="MediaServiceImageTags">
    <vt:lpwstr/>
  </property>
  <property fmtid="{D5CDD505-2E9C-101B-9397-08002B2CF9AE}" pid="5" name="xd_ProgID">
    <vt:lpwstr/>
  </property>
  <property fmtid="{D5CDD505-2E9C-101B-9397-08002B2CF9AE}" pid="6" name="lcf76f155ced4ddcb4097134ff3c332f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GUID">
    <vt:lpwstr>458c264c-cf03-4448-8121-8013beaded80</vt:lpwstr>
  </property>
  <property fmtid="{D5CDD505-2E9C-101B-9397-08002B2CF9AE}" pid="12" name="xd_Signature">
    <vt:lpwstr/>
  </property>
</Properties>
</file>